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3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74"/>
  </p:normalViewPr>
  <p:slideViewPr>
    <p:cSldViewPr snapToGrid="0">
      <p:cViewPr varScale="1">
        <p:scale>
          <a:sx n="98" d="100"/>
          <a:sy n="98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ED67E-4EE9-7959-8518-A9E1300C0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2CD684-145F-808A-0698-9E10D7D42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78F603-CD10-2814-6036-82D754F6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93A-C6F4-9C43-805B-077F43B26853}" type="datetimeFigureOut">
              <a:rPr lang="nl-NL" smtClean="0"/>
              <a:t>29-02-2024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6E1A1C-51F5-563B-D67C-238CB7EB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FFC0F2-EF30-8483-A80A-073E98B9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19DB-D7F4-1048-9CA4-95670E2CF9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90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6D9E8-7E57-3E03-3D19-035CBE08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E87724-3A46-B2FD-F30C-A46C9A38B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E60BA6-7465-6382-B112-1DEC8CAE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93A-C6F4-9C43-805B-077F43B26853}" type="datetimeFigureOut">
              <a:rPr lang="nl-NL" smtClean="0"/>
              <a:t>29-02-2024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29373C-860A-260F-6599-FA62A063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7251FA-9C17-1A0C-9AB2-72BE4580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19DB-D7F4-1048-9CA4-95670E2CF9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59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F8E64D8-30E9-98AD-54D0-FDAE53A2A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D3ADCF-61AB-D3A7-3890-33D11BD2E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9ADC70-95FE-2F39-F8C5-2D2E4067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93A-C6F4-9C43-805B-077F43B26853}" type="datetimeFigureOut">
              <a:rPr lang="nl-NL" smtClean="0"/>
              <a:t>29-02-2024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7DB2C6-47B8-9F96-B588-B8623860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F9F1C4-64A9-0169-1576-9E0804C4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19DB-D7F4-1048-9CA4-95670E2CF9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75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9FB0A-BC28-C6E1-2182-F3B55E02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04AFE2-D62D-8FB4-CD62-6253482F2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104DE6-8220-B1D4-C7C9-2B0927CB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93A-C6F4-9C43-805B-077F43B26853}" type="datetimeFigureOut">
              <a:rPr lang="nl-NL" smtClean="0"/>
              <a:t>29-02-2024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2203C6-39E1-5E6B-10CE-5E6F795A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BD2213-AC1C-263D-1B57-D7E17F0B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19DB-D7F4-1048-9CA4-95670E2CF9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36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281C8-279A-FF77-4746-876E5DE7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01F934-D240-21EB-1ED1-7AEE4A99E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A8E70D-B16E-0E5A-8762-F6C959ED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93A-C6F4-9C43-805B-077F43B26853}" type="datetimeFigureOut">
              <a:rPr lang="nl-NL" smtClean="0"/>
              <a:t>29-02-2024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700F02-0661-BF09-0AA6-C4AF4FDB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742327-A731-5900-3802-047F0B1E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19DB-D7F4-1048-9CA4-95670E2CF9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218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59609-EC4E-CAB5-2A44-F0D4D704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01F7A1-A433-8385-B2C5-0B4C1D94F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B067BA-C28B-7458-6260-75D71D0FF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7FADB5-E5B7-B1DB-2474-CE34732E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93A-C6F4-9C43-805B-077F43B26853}" type="datetimeFigureOut">
              <a:rPr lang="nl-NL" smtClean="0"/>
              <a:t>29-02-2024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9C0D1F-8EC1-B859-AF00-D13EC11A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99DD38-4736-2F2F-4C1D-86489267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19DB-D7F4-1048-9CA4-95670E2CF9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70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4FF88-F010-258E-76F9-DEE6FCB4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527147-1586-2F19-534D-9F8D82A87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5268F8A-28A6-C234-BDA1-0DCA1C93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8FCE8D-03E9-0386-D18E-5873B1F63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BA55EC-AA2C-DD35-50AB-910A58554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57E0B4C-F4F3-36B2-87DA-AEF24E8B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93A-C6F4-9C43-805B-077F43B26853}" type="datetimeFigureOut">
              <a:rPr lang="nl-NL" smtClean="0"/>
              <a:t>29-02-2024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28D3587-0F90-1A7D-9210-EE3D12A3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63F9AB-230C-30E7-31A2-370B93AB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19DB-D7F4-1048-9CA4-95670E2CF9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21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6F651-3A29-22B4-A836-C4855D29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0A7F6F9-D850-900E-209D-973F654C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93A-C6F4-9C43-805B-077F43B26853}" type="datetimeFigureOut">
              <a:rPr lang="nl-NL" smtClean="0"/>
              <a:t>29-02-2024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740EAC-1BD0-37BA-CF67-41DA252A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B8B636-A151-9637-609E-427D6AF4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19DB-D7F4-1048-9CA4-95670E2CF9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48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5C356F-3F04-E437-257A-E02B9BC7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93A-C6F4-9C43-805B-077F43B26853}" type="datetimeFigureOut">
              <a:rPr lang="nl-NL" smtClean="0"/>
              <a:t>29-02-2024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FB4719F-049F-4F28-3664-D6030788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2AA51B-9951-C6EC-5C3D-8D6F5F1C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19DB-D7F4-1048-9CA4-95670E2CF9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65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17978-5BD2-2191-E82F-4DD0D22FC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630B09-CCB6-F9CA-5AA2-BDA684D61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A330B0-8293-36C5-2586-936B4A1BB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3D3888-DB2A-5315-6CF8-4DD07CB2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93A-C6F4-9C43-805B-077F43B26853}" type="datetimeFigureOut">
              <a:rPr lang="nl-NL" smtClean="0"/>
              <a:t>29-02-2024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2BCA61-C28F-D4E5-C43B-42BA00DF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007B8F-3F5C-C236-61B5-6793E204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19DB-D7F4-1048-9CA4-95670E2CF9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80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6265-D2E4-2965-7A6F-C4982EB58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3F804E5-E71E-8254-97A4-9EA9EE837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9308465-864E-71A8-D53A-92FF97F8C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F03DC5-96CF-3017-493A-CA22AA15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93A-C6F4-9C43-805B-077F43B26853}" type="datetimeFigureOut">
              <a:rPr lang="nl-NL" smtClean="0"/>
              <a:t>29-02-2024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0A663-0C2F-E278-E75C-2A2FACBC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986EC1-6160-2AE4-8FE1-1212AC35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19DB-D7F4-1048-9CA4-95670E2CF9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09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D6D0602-9935-4716-7213-13FDF34B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C20210-84E7-574D-CCE8-757282847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C88D19-F992-4022-F6F3-4028BFF27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0793A-C6F4-9C43-805B-077F43B26853}" type="datetimeFigureOut">
              <a:rPr lang="nl-NL" smtClean="0"/>
              <a:t>29-02-2024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ADAF8F-9373-3576-8457-D8B724A95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63A0DD-2C64-7FCF-743A-100EBD46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19DB-D7F4-1048-9CA4-95670E2CF9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96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E361F3D-6E6B-5BB1-862B-393B40C3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1180497"/>
            <a:ext cx="7480300" cy="49784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6F16D74-7618-6582-319B-A537DF8C58A8}"/>
              </a:ext>
            </a:extLst>
          </p:cNvPr>
          <p:cNvSpPr txBox="1"/>
          <p:nvPr/>
        </p:nvSpPr>
        <p:spPr>
          <a:xfrm>
            <a:off x="1428108" y="380144"/>
            <a:ext cx="9164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err="1"/>
              <a:t>Info-avond</a:t>
            </a:r>
            <a:r>
              <a:rPr lang="nl-NL" sz="4000" dirty="0"/>
              <a:t> 29 februari 2024 WELKOM</a:t>
            </a:r>
          </a:p>
        </p:txBody>
      </p:sp>
    </p:spTree>
    <p:extLst>
      <p:ext uri="{BB962C8B-B14F-4D97-AF65-F5344CB8AC3E}">
        <p14:creationId xmlns:p14="http://schemas.microsoft.com/office/powerpoint/2010/main" val="372486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EEF8742-2430-3A34-50E7-6771F6B98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6" y="666242"/>
            <a:ext cx="11278108" cy="55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2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DA9371C-DF15-76CB-CED1-DED1632A7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750" y="437464"/>
            <a:ext cx="10896600" cy="61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1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493E6B8-7521-F6D4-C4C9-9D8A7E4AC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4242" t="3865" r="13103" b="2492"/>
          <a:stretch/>
        </p:blipFill>
        <p:spPr>
          <a:xfrm>
            <a:off x="2137720" y="271849"/>
            <a:ext cx="7701009" cy="65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4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FDCAB46-2317-ECC8-75D7-473E0F831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7723" y="587632"/>
            <a:ext cx="10021570" cy="58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9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B6F60-6D5A-AD18-D0EC-BCD138E8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PARKEERPLAATSEN / VERKEER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9507958-2E4E-F559-787E-233AA74962D5}"/>
              </a:ext>
            </a:extLst>
          </p:cNvPr>
          <p:cNvSpPr txBox="1"/>
          <p:nvPr/>
        </p:nvSpPr>
        <p:spPr>
          <a:xfrm>
            <a:off x="945222" y="1839074"/>
            <a:ext cx="10551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VERDWIJNEN: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8 PLAATSEN ZEILMARKT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20 PLAATSEN DE RUYTERPLEIN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58 PLAATSEN STEENEN BEER</a:t>
            </a:r>
          </a:p>
          <a:p>
            <a:endParaRPr lang="nl-NL" sz="2000" dirty="0"/>
          </a:p>
          <a:p>
            <a:r>
              <a:rPr lang="nl-NL" sz="2000" b="1" dirty="0"/>
              <a:t>EXTRA BEHOEFTE: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ARSENAAL: 60 HOTELKAMERS (+ personeel en toelevering)/ PARKEREN OP STRAAT ???</a:t>
            </a:r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ARSENAALTHEATER: 46 HOTELKAMERS (+ personeel en toelevering) / 20 PARKEERPLAATSEN IN EIGEN GARAGE, 6 IN BALJUWSTRAAT.</a:t>
            </a:r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LOCATIE CARROUSEL: 128 HOTELKAMERS / PARKEREN IN PARKEERGARAGE MET INGANG ORANJEDIJK?????</a:t>
            </a:r>
          </a:p>
          <a:p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39193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70</Words>
  <Application>Microsoft Macintosh PowerPoint</Application>
  <PresentationFormat>Breedbeeld</PresentationFormat>
  <Paragraphs>13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PARKEERPLAATSEN / VERKEER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Microsoft Office User</cp:lastModifiedBy>
  <cp:revision>8</cp:revision>
  <dcterms:created xsi:type="dcterms:W3CDTF">2024-02-28T09:08:59Z</dcterms:created>
  <dcterms:modified xsi:type="dcterms:W3CDTF">2024-02-29T13:35:41Z</dcterms:modified>
</cp:coreProperties>
</file>